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6" r:id="rId19"/>
    <p:sldId id="307" r:id="rId20"/>
    <p:sldId id="308" r:id="rId21"/>
    <p:sldId id="283" r:id="rId22"/>
    <p:sldId id="288" r:id="rId23"/>
    <p:sldId id="289" r:id="rId24"/>
    <p:sldId id="290" r:id="rId25"/>
    <p:sldId id="292" r:id="rId26"/>
    <p:sldId id="262" r:id="rId27"/>
    <p:sldId id="27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68" d="100"/>
          <a:sy n="68" d="100"/>
        </p:scale>
        <p:origin x="11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Ⅳ</a:t>
            </a:r>
            <a:r>
              <a:rPr kumimoji="1" lang="ja-JP" altLang="en-US" dirty="0"/>
              <a:t>　導入後の定量的効果</a:t>
            </a:r>
          </a:p>
          <a:p>
            <a:r>
              <a:rPr kumimoji="1" lang="en-US" altLang="ja-JP" dirty="0"/>
              <a:t>Ⅴ</a:t>
            </a:r>
            <a:r>
              <a:rPr kumimoji="1" lang="ja-JP" altLang="en-US" dirty="0"/>
              <a:t>　導入後の定性的効果</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a:p>
            <a:r>
              <a:rPr kumimoji="1" lang="en-US" altLang="ja-JP" dirty="0"/>
              <a:t>Ⅶ</a:t>
            </a:r>
            <a:r>
              <a:rPr kumimoji="1" lang="ja-JP" altLang="en-US" dirty="0"/>
              <a:t>　苦労した点</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12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n-cs"/>
            </a:endParaRPr>
          </a:p>
          <a:p>
            <a:r>
              <a:rPr kumimoji="1" lang="en-US" altLang="ja-JP" dirty="0"/>
              <a:t>Ⅸ</a:t>
            </a:r>
            <a:r>
              <a:rPr kumimoji="1" lang="ja-JP" altLang="en-US" dirty="0"/>
              <a:t>　研修で学んだこと</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r>
              <a:rPr kumimoji="1" lang="ja-JP" altLang="en-US" dirty="0"/>
              <a:t>誰が何をやったか</a:t>
            </a:r>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284" y="1974496"/>
            <a:ext cx="1696966" cy="254545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＊意思疎通と日程調整の経験を積む</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4815351" y="2106592"/>
            <a:ext cx="1569660" cy="369332"/>
          </a:xfrm>
          <a:prstGeom prst="rect">
            <a:avLst/>
          </a:prstGeom>
          <a:noFill/>
        </p:spPr>
        <p:txBody>
          <a:bodyPr wrap="none" rtlCol="0">
            <a:spAutoFit/>
          </a:bodyPr>
          <a:lstStyle/>
          <a:p>
            <a:r>
              <a:rPr kumimoji="1" lang="ja-JP" altLang="en-US" dirty="0"/>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5806990" y="2484427"/>
            <a:ext cx="1569660" cy="369332"/>
          </a:xfrm>
          <a:prstGeom prst="rect">
            <a:avLst/>
          </a:prstGeom>
          <a:noFill/>
        </p:spPr>
        <p:txBody>
          <a:bodyPr wrap="none" rtlCol="0">
            <a:spAutoFit/>
          </a:bodyPr>
          <a:lstStyle/>
          <a:p>
            <a:r>
              <a:rPr kumimoji="1" lang="ja-JP" altLang="en-US" dirty="0"/>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868</TotalTime>
  <Words>2368</Words>
  <Application>Microsoft Office PowerPoint</Application>
  <PresentationFormat>ワイド画面</PresentationFormat>
  <Paragraphs>479</Paragraphs>
  <Slides>27</Slides>
  <Notes>24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川崎春菜</cp:lastModifiedBy>
  <cp:revision>52</cp:revision>
  <dcterms:created xsi:type="dcterms:W3CDTF">2025-06-24T11:25:17Z</dcterms:created>
  <dcterms:modified xsi:type="dcterms:W3CDTF">2025-06-26T08:02:39Z</dcterms:modified>
</cp:coreProperties>
</file>